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EAFB"/>
    <a:srgbClr val="C7EAFD"/>
    <a:srgbClr val="010D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2808" y="-11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E438E-7E34-4968-852F-2948A3678B5C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AA462-0A52-4027-AEAA-BCFF32CD4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3CD4D-710A-4F75-BC3A-EE9AFA5138DB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Lucifer, the Archdeceiver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0075-1563-405F-92D5-63993AD6A222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Lucifer, the Archdeceiver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406900"/>
            <a:ext cx="7772400" cy="2146300"/>
          </a:xfrm>
          <a:prstGeom prst="rect">
            <a:avLst/>
          </a:prstGeom>
        </p:spPr>
        <p:txBody>
          <a:bodyPr anchor="b"/>
          <a:lstStyle>
            <a:lvl1pPr algn="ctr">
              <a:defRPr sz="4000" b="1" cap="none">
                <a:solidFill>
                  <a:srgbClr val="C7EAFD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32004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772824"/>
            <a:ext cx="7607167" cy="34943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236BD-16D6-4273-888A-17A0873E33C4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Lucifer, the Archdeceiver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0FB4-A3FB-4DC5-873D-A552504B8FAB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Lucifer, the Archdeceiver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D65A-15CE-4B82-9026-D9F5AFC410B6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Lucifer, the Archdeceiver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D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F6749200-3B00-48AC-B5A0-89395777D97E}" type="datetime1">
              <a:rPr lang="en-US" smtClean="0"/>
              <a:pPr/>
              <a:t>1/5/2012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Lucifer, the </a:t>
            </a:r>
            <a:r>
              <a:rPr lang="en-US" dirty="0" err="1" smtClean="0"/>
              <a:t>Archdeceiver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045FCF31-C825-4BD9-BD2A-EB541A27C2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</p:sldLayoutIdLst>
  <p:transition/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ts val="0"/>
        </a:spcBef>
        <a:buFont typeface="Arial" pitchFamily="34" charset="0"/>
        <a:buNone/>
        <a:defRPr sz="44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0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Lucifer, the </a:t>
            </a:r>
            <a:r>
              <a:rPr lang="en-US" dirty="0" err="1" smtClean="0">
                <a:latin typeface="Cambria" pitchFamily="18" charset="0"/>
              </a:rPr>
              <a:t>Archdeceiver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Imagine you are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an angel in heaven:</a:t>
            </a:r>
          </a:p>
          <a:p>
            <a:pPr algn="l">
              <a:buFont typeface="Arial" pitchFamily="34" charset="0"/>
              <a:buChar char="•"/>
            </a:pP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How would you have reacted when Satan first voiced his discontent?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Why would the angels have found it difficult to grasp what was happening or where it would lead?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8E3F-1D8A-42A2-89C8-CA169434C9B0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Lucifer, the Archdeceiver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Imagine yourself as Eve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 the Garden of Eden:</a:t>
            </a:r>
          </a:p>
          <a:p>
            <a:pPr algn="l">
              <a:buFont typeface="Arial" pitchFamily="34" charset="0"/>
              <a:buChar char="•"/>
            </a:pPr>
            <a:endParaRPr lang="en-US" sz="2400" dirty="0" smtClean="0">
              <a:solidFill>
                <a:srgbClr val="C7EAFB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C7EAFB"/>
                </a:solidFill>
              </a:rPr>
              <a:t>How would you react to Lucifer speaking through the snake?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C7EAFB"/>
                </a:solidFill>
              </a:rPr>
              <a:t>When confronted with Satan’s temptations, who would have found it more difficult to grasp what was happening—sinless Eve or sinless angels?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E156-F5C4-469D-B465-3F5C0AFDCE4A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Lucifer, the Archdeceiver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sin originate in the perfect environment of heaven?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BA1F-8C50-4D3E-A55A-42A0416DD1D0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Lucifer, the Archdeceiver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are the main features</a:t>
            </a:r>
          </a:p>
          <a:p>
            <a:r>
              <a:rPr lang="en-US" smtClean="0"/>
              <a:t>of God’s plan for dealing</a:t>
            </a:r>
          </a:p>
          <a:p>
            <a:r>
              <a:rPr lang="en-US" smtClean="0"/>
              <a:t>with sin and what do</a:t>
            </a:r>
          </a:p>
          <a:p>
            <a:r>
              <a:rPr lang="en-US" smtClean="0"/>
              <a:t>they say about God?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0075-1563-405F-92D5-63993AD6A222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Lucifer, the Archdeceiver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role do we have </a:t>
            </a:r>
            <a:r>
              <a:rPr lang="en-US" dirty="0" smtClean="0"/>
              <a:t>today</a:t>
            </a:r>
          </a:p>
          <a:p>
            <a:r>
              <a:rPr lang="en-US" smtClean="0"/>
              <a:t>i</a:t>
            </a:r>
            <a:r>
              <a:rPr lang="en-US" smtClean="0"/>
              <a:t>n the </a:t>
            </a:r>
            <a:r>
              <a:rPr lang="en-US" dirty="0" smtClean="0"/>
              <a:t>great controversy?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0075-1563-405F-92D5-63993AD6A222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Lucifer, the Archdeceiver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159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Lucifer, the Archdeceiver</vt:lpstr>
      <vt:lpstr>Slide 2</vt:lpstr>
      <vt:lpstr>Slide 3</vt:lpstr>
      <vt:lpstr>Slide 4</vt:lpstr>
      <vt:lpstr>Slide 5</vt:lpstr>
      <vt:lpstr>Slide 6</vt:lpstr>
    </vt:vector>
  </TitlesOfParts>
  <Company>Pacific Press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Lucifer, the Archdeceiver</dc:title>
  <dc:creator>Doug Church</dc:creator>
  <cp:lastModifiedBy>Doug Church</cp:lastModifiedBy>
  <cp:revision>37</cp:revision>
  <dcterms:created xsi:type="dcterms:W3CDTF">2012-01-02T16:47:39Z</dcterms:created>
  <dcterms:modified xsi:type="dcterms:W3CDTF">2012-01-05T20:30:25Z</dcterms:modified>
</cp:coreProperties>
</file>