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808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3CD4D-710A-4F75-BC3A-EE9AFA5138D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36BD-16D6-4273-888A-17A0873E33C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0FB4-A3FB-4DC5-873D-A552504B8FA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D65A-15CE-4B82-9026-D9F5AFC410B6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6749200-3B00-48AC-B5A0-89395777D97E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Lucifer, the </a:t>
            </a:r>
            <a:r>
              <a:rPr lang="en-US" dirty="0" err="1" smtClean="0"/>
              <a:t>Archdeceiver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Lucifer, the </a:t>
            </a:r>
            <a:r>
              <a:rPr lang="en-US" dirty="0" err="1" smtClean="0">
                <a:latin typeface="Cambria" pitchFamily="18" charset="0"/>
              </a:rPr>
              <a:t>Archdeceiver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Imagine you are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 angel in heaven: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How would you have reacted when Satan first voiced his discontent?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Why would the angels have found it difficult to grasp what was happening or where it would lead?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8E3F-1D8A-42A2-89C8-CA169434C9B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Imagine yourself as Eve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 the Garden of Eden:</a:t>
            </a:r>
          </a:p>
          <a:p>
            <a:pPr algn="l">
              <a:buFont typeface="Arial" pitchFamily="34" charset="0"/>
              <a:buChar char="•"/>
            </a:pPr>
            <a:endParaRPr lang="en-US" sz="2400" dirty="0" smtClean="0">
              <a:solidFill>
                <a:srgbClr val="C7EAFB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7EAFB"/>
                </a:solidFill>
              </a:rPr>
              <a:t>How would you react to Lucifer speaking through the snake?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C7EAFB"/>
                </a:solidFill>
              </a:rPr>
              <a:t>When confronted with Satan’s temptations, who would have found it more difficult to grasp what was happening—sinless Eve or sinless angels?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E156-F5C4-469D-B465-3F5C0AFDCE4A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sin originate in the perfect environment of heaven?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1BA1F-8C50-4D3E-A55A-42A0416DD1D0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What are the main features</a:t>
            </a:r>
          </a:p>
          <a:p>
            <a:r>
              <a:rPr lang="en-US" smtClean="0"/>
              <a:t>of God’s plan for dealing</a:t>
            </a:r>
          </a:p>
          <a:p>
            <a:r>
              <a:rPr lang="en-US" smtClean="0"/>
              <a:t>with sin and what do</a:t>
            </a:r>
          </a:p>
          <a:p>
            <a:r>
              <a:rPr lang="en-US" smtClean="0"/>
              <a:t>they say about God?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role do we have </a:t>
            </a:r>
            <a:r>
              <a:rPr lang="en-US" dirty="0" smtClean="0"/>
              <a:t>today</a:t>
            </a:r>
          </a:p>
          <a:p>
            <a:r>
              <a:rPr lang="en-US" smtClean="0"/>
              <a:t>i</a:t>
            </a:r>
            <a:r>
              <a:rPr lang="en-US" smtClean="0"/>
              <a:t>n the </a:t>
            </a:r>
            <a:r>
              <a:rPr lang="en-US" dirty="0" smtClean="0"/>
              <a:t>great controversy?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0075-1563-405F-92D5-63993AD6A22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Lucifer, the Archdeceiver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159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Lucifer, the Archdeceiver</vt:lpstr>
      <vt:lpstr>Slide 2</vt:lpstr>
      <vt:lpstr>Slide 3</vt:lpstr>
      <vt:lpstr>Slide 4</vt:lpstr>
      <vt:lpstr>Slide 5</vt:lpstr>
      <vt:lpstr>Slide 6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37</cp:revision>
  <dcterms:created xsi:type="dcterms:W3CDTF">2012-01-02T16:47:39Z</dcterms:created>
  <dcterms:modified xsi:type="dcterms:W3CDTF">2012-01-05T20:30:25Z</dcterms:modified>
</cp:coreProperties>
</file>